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56" r:id="rId3"/>
    <p:sldId id="32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21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2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8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5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4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0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1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B91A-33BA-46DA-9EC9-18E173F33D73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878B-4817-496B-B572-7DD45C5F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2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aywinstead.com/edw/edwedw5-14-2011original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travel/la-tr-cavallo28-2008sep28-pg,0,2235074.photogallery?track=rs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2012/05/25/travel/california-golden-gate-anniversary/index.html?hpt=hp_c2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aywinstead.com/edw/edwatcorregidormemorial4000x3000.JPG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aywinstead.com/edw/edwatwarmemorial3000x400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aywinstead.com/edw/edwbobdole4000x3000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aywinstead.com/edw/ededwdoleen4000x3000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Celebrating E. D. </a:t>
            </a:r>
            <a:r>
              <a:rPr lang="en-US" dirty="0" err="1" smtClean="0"/>
              <a:t>Winstead’s</a:t>
            </a:r>
            <a:r>
              <a:rPr lang="en-US" dirty="0" smtClean="0"/>
              <a:t> Life</a:t>
            </a:r>
            <a:br>
              <a:rPr lang="en-US" dirty="0" smtClean="0"/>
            </a:br>
            <a:r>
              <a:rPr lang="en-US" sz="3600" dirty="0" smtClean="0"/>
              <a:t>1913 - 2013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6575" y="-52863"/>
            <a:ext cx="775353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Retired Army Lt. Colonel E. D. Winstead (WWII veteran) and son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retired Army Lt. Colonel Ed Winstead (Vietnam veteran) are welcomed back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to Asheville, NC May 14, 2011 from the trip sponsored by the Rotary Club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to the World War II Memorial in Washington, D. C.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kumimoji="0" lang="en-US" sz="36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retired Lt. Col. E. D. Winstead and son retired Lt. Col. Ed Winstea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8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524000"/>
            <a:ext cx="5103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E. D. Winstead as a graduating senior in 1930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from Charles L. Coon High School in Wilson, NC.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55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raywinstead.com/edw/edw1930-420x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097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7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c. 1935 San Francisco, California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15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raywinstead.com/edw/7edw1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2133600"/>
            <a:ext cx="14192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May 1939 in Hawaii with wife Jo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8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raywinstead.com/edw/edwjo1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72" y="304800"/>
            <a:ext cx="9391650" cy="131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6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raywinstead.com/edw/JoWinst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23" y="76200"/>
            <a:ext cx="6172200" cy="79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334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Josephine </a:t>
            </a:r>
            <a:r>
              <a:rPr lang="en-US" b="1" dirty="0" err="1"/>
              <a:t>Minshew</a:t>
            </a:r>
            <a:r>
              <a:rPr lang="en-US" b="1" dirty="0"/>
              <a:t> Winstead</a:t>
            </a:r>
            <a:br>
              <a:rPr lang="en-US" b="1" dirty="0"/>
            </a:br>
            <a:r>
              <a:rPr lang="en-US" b="1" dirty="0"/>
              <a:t>c. </a:t>
            </a:r>
            <a:r>
              <a:rPr lang="en-US" b="1" dirty="0" smtClean="0"/>
              <a:t>1938</a:t>
            </a:r>
          </a:p>
          <a:p>
            <a:endParaRPr lang="en-US" dirty="0"/>
          </a:p>
          <a:p>
            <a:r>
              <a:rPr lang="en-US" b="1" dirty="0"/>
              <a:t>This is the </a:t>
            </a:r>
            <a:r>
              <a:rPr lang="en-US" b="1" dirty="0" smtClean="0"/>
              <a:t>photograph</a:t>
            </a:r>
            <a:br>
              <a:rPr lang="en-US" b="1" dirty="0" smtClean="0"/>
            </a:br>
            <a:r>
              <a:rPr lang="en-US" b="1" dirty="0" smtClean="0"/>
              <a:t>E</a:t>
            </a:r>
            <a:r>
              <a:rPr lang="en-US" b="1" dirty="0"/>
              <a:t>. D. Winstead carried with him throughout WWII as a prisoner of war in the Philippines.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5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317" y="1371600"/>
            <a:ext cx="3413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July - August 1941 in Philippines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48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raywinstead.com/edw/edw1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36" y="-4439"/>
            <a:ext cx="5715000" cy="7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9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aywinstead.com/edw/EDWmia6-18-1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52192"/>
            <a:ext cx="4114800" cy="69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0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aywinstead.com/edw/EDWpownewspaper5-25-1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38" y="-12843"/>
            <a:ext cx="3729361" cy="687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6630" y="221020"/>
            <a:ext cx="71869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This photograph of rescued Prisoners of War in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Bilibid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Prison Hospital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1945, Manila, Philippines was published in Life Magazine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and includes Captain E. D. Winstead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6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raywinstead.com/edw/edwbilibidhospital194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98514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6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21847" y="46319"/>
            <a:ext cx="73302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March 31, 1945 Receiving the Key to the City of Wilson, North Carolina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(Recently returned from the Philippines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after being a Japanese Prisoner of War for three years)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5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raywinstead.com/edw/1945ED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990600"/>
            <a:ext cx="5259109" cy="58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9344" y="3543141"/>
          <a:ext cx="5925312" cy="640080"/>
        </p:xfrm>
        <a:graphic>
          <a:graphicData uri="http://schemas.openxmlformats.org/drawingml/2006/table">
            <a:tbl>
              <a:tblPr/>
              <a:tblGrid>
                <a:gridCol w="592531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4593" y="819835"/>
            <a:ext cx="82148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Elton Dewitt “E. D.” Winstead was born in 1913 in Wilson, North Carolina. </a:t>
            </a:r>
            <a:endParaRPr kumimoji="0" lang="en-US" sz="2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raywinstead.com/edw/edw1-266x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533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8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21847" y="46319"/>
            <a:ext cx="73302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March 31, 1945 Receiving the Key to the City of Wilson, North Carolina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(Recently returned from the Philippines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after being a Japanese Prisoner of War for three years)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5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raywinstead.com/edw/edw194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53" y="1143000"/>
            <a:ext cx="7162800" cy="51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5423" y="6453462"/>
            <a:ext cx="492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F. J. Winstead, Jo Winstead, EDW, Dee Winstead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8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21847" y="46319"/>
            <a:ext cx="73302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March 31, 1945 Receiving the Key to the City of Wilson, North Carolina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(Recently returned from the Philippines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after being a Japanese Prisoner of War for three years)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5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raywinstead.com/edw/edw194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1028847"/>
            <a:ext cx="4127061" cy="54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6485601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Dee Winstead, EDW, Clint Farris (WGTM Radio),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21847" y="46319"/>
            <a:ext cx="73302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March 31, 1945 Receiving the Key to the City of Wilson, North Carolina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(Recently returned from the Philippines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after being a Japanese Prisoner of War for three years)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5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47651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E. D. Winstead, wife Jo, father Frank, mother Nettie, son Dee.</a:t>
            </a:r>
            <a:endParaRPr lang="en-US" dirty="0"/>
          </a:p>
        </p:txBody>
      </p:sp>
      <p:pic>
        <p:nvPicPr>
          <p:cNvPr id="24578" name="Picture 2" descr="http://raywinstead.com/edw/edw1945c1170x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4" y="982554"/>
            <a:ext cx="7207753" cy="55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6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49968" y="152400"/>
            <a:ext cx="52440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1946 EDW with wife Josephine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Minshew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Winstead,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older son Ed "Dee," and younger son Ray.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5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raywinstead.com/edw/edw1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352800" cy="59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1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762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1947 with Dee and Ray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0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raywinstead.com/edw/edw1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3679491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0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aywinstead.com/edw/ftbaker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9" y="1122026"/>
            <a:ext cx="8297324" cy="57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Ft. Baker, California in foreground across the bay from San Francisco, </a:t>
            </a:r>
            <a:r>
              <a:rPr lang="en-US" b="1" dirty="0" smtClean="0"/>
              <a:t>CA near </a:t>
            </a:r>
            <a:r>
              <a:rPr lang="en-US" b="1" dirty="0"/>
              <a:t>Golden Gate </a:t>
            </a:r>
            <a:r>
              <a:rPr lang="en-US" b="1" dirty="0" smtClean="0"/>
              <a:t>Bridge.  Out </a:t>
            </a:r>
            <a:r>
              <a:rPr lang="en-US" b="1" dirty="0"/>
              <a:t>of the five red-roofed houses shown on the other side of the parade ground (ignoring the long, black-roofed building on the far left</a:t>
            </a:r>
            <a:r>
              <a:rPr lang="en-US" b="1" dirty="0" smtClean="0"/>
              <a:t>),</a:t>
            </a:r>
            <a:r>
              <a:rPr lang="en-US" b="1" dirty="0"/>
              <a:t> </a:t>
            </a:r>
            <a:r>
              <a:rPr lang="en-US" b="1" dirty="0" smtClean="0"/>
              <a:t>we </a:t>
            </a:r>
            <a:r>
              <a:rPr lang="en-US" b="1" dirty="0"/>
              <a:t>lived in the second red-roofed house from the </a:t>
            </a:r>
            <a:r>
              <a:rPr lang="en-US" b="1" dirty="0" smtClean="0"/>
              <a:t>left. This </a:t>
            </a:r>
            <a:r>
              <a:rPr lang="en-US" b="1" dirty="0"/>
              <a:t>photo appeared in the Los Angeles Times: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b="1" dirty="0" smtClean="0"/>
              <a:t>(</a:t>
            </a:r>
            <a:r>
              <a:rPr lang="en-US" sz="1200" b="1" dirty="0">
                <a:hlinkClick r:id="rId3"/>
              </a:rPr>
              <a:t>http://www.latimes.com/travel/la-tr-cavallo28-2008sep28-pg,0,2235074.photogallery?track=rss</a:t>
            </a:r>
            <a:r>
              <a:rPr lang="en-US" sz="1200" b="1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712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aywinstead.com/edw/fortbakerc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9347198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Ft. Baker, California on right  across the bay from San Francisco, CA near Golden Gate Bridge.</a:t>
            </a:r>
            <a:br>
              <a:rPr lang="en-US" b="1" dirty="0"/>
            </a:br>
            <a:r>
              <a:rPr lang="en-US" b="1" dirty="0"/>
              <a:t>This photo appeared on CNN Travel: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b="1" dirty="0" smtClean="0"/>
              <a:t>(</a:t>
            </a:r>
            <a:r>
              <a:rPr lang="en-US" sz="1200" dirty="0">
                <a:hlinkClick r:id="rId3"/>
              </a:rPr>
              <a:t>http://www.cnn.com/2012/05/25/travel/california-golden-gate-anniversary/index.html?hpt=hp_c2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732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aywinstead.com/edw/edw1951fttottenny573x70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5532"/>
            <a:ext cx="5234108" cy="64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76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LTC E. D. Winstead, 1951 Ft. Totten,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9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aywinstead.com/edw/edw1951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7" y="990600"/>
            <a:ext cx="8394282" cy="54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6698" y="457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LTC E. D. Winstead (on right) on inspection team, 1951 Ft. Drum,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9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aywinstead.com/edw/edw1953off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1877"/>
            <a:ext cx="8117659" cy="63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829" y="76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1953  LTC E. D. Winstead, Post Commander, Ft. Davis, Panama Canal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1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59358" y="117148"/>
            <a:ext cx="54727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 D. Winstead Celebrating His 99th Birthday in 2012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56181"/>
            <a:ext cx="4680269" cy="6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7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829" y="76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1953  LTC E. D. Winstead, Post Commander, Ft. Davis, Panama Canal Zone</a:t>
            </a:r>
            <a:endParaRPr lang="en-US" dirty="0"/>
          </a:p>
        </p:txBody>
      </p:sp>
      <p:pic>
        <p:nvPicPr>
          <p:cNvPr id="9218" name="Picture 2" descr="http://raywinstead.com/edw/edw1953troops760x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" y="533400"/>
            <a:ext cx="9031068" cy="620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829" y="76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1953  LTC E. D. Winstead, Post Commander, Ft. Davis, Panama Canal Zone</a:t>
            </a:r>
            <a:endParaRPr lang="en-US" dirty="0"/>
          </a:p>
        </p:txBody>
      </p:sp>
      <p:pic>
        <p:nvPicPr>
          <p:cNvPr id="10242" name="Picture 2" descr="http://raywinstead.com/edw/edw1953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5532"/>
            <a:ext cx="5092031" cy="63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9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829" y="76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1953  LTC E. D. Winstead, Post Commander, Ft. Davis, Panama Canal Zone</a:t>
            </a:r>
            <a:endParaRPr lang="en-US" dirty="0"/>
          </a:p>
        </p:txBody>
      </p:sp>
      <p:pic>
        <p:nvPicPr>
          <p:cNvPr id="11266" name="Picture 2" descr="http://raywinstead.com/edw/edw1953294x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36" y="533400"/>
            <a:ext cx="4758734" cy="61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7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aywinstead.com/edw/edwjo15thaniversary1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06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28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E. D. Winstead and Jo </a:t>
            </a:r>
            <a:r>
              <a:rPr lang="en-US" b="1" dirty="0" err="1"/>
              <a:t>Winstead's</a:t>
            </a:r>
            <a:r>
              <a:rPr lang="en-US" b="1" dirty="0"/>
              <a:t> 15th Wedding Anniversary party - 1953.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7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ywinstead.com/edw/panamahouse1-724x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2" y="1201024"/>
            <a:ext cx="9161486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52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Residence of LTC E. D. Winstead while Post Commander (first house on left),</a:t>
            </a:r>
            <a:br>
              <a:rPr lang="en-US" b="1" dirty="0"/>
            </a:br>
            <a:r>
              <a:rPr lang="en-US" b="1" dirty="0"/>
              <a:t>Ft. Davis, Panama Canal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3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ywinstead.com/edw/panamahouse2-726x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680"/>
            <a:ext cx="9144000" cy="61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52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Residence of LTC E. D. Winstead while Post Commander,</a:t>
            </a:r>
            <a:br>
              <a:rPr lang="en-US" b="1" dirty="0"/>
            </a:br>
            <a:r>
              <a:rPr lang="en-US" b="1" dirty="0"/>
              <a:t>Ft. Davis, Panama Canal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8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aywinstead.com/edw/edwray1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9337"/>
            <a:ext cx="3581400" cy="63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11441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EDW with son Ray </a:t>
            </a:r>
            <a:r>
              <a:rPr lang="en-US" b="1" dirty="0"/>
              <a:t>in </a:t>
            </a:r>
            <a:r>
              <a:rPr lang="en-US" b="1" dirty="0" smtClean="0"/>
              <a:t>Panama jungle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6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aywinstead.com/edw/edw1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233945" cy="68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13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E. D. Winstead as a graduating </a:t>
            </a:r>
            <a:r>
              <a:rPr lang="en-US" b="1" dirty="0" smtClean="0"/>
              <a:t>senior</a:t>
            </a:r>
            <a:br>
              <a:rPr lang="en-US" b="1" dirty="0" smtClean="0"/>
            </a:br>
            <a:r>
              <a:rPr lang="en-US" b="1" dirty="0" smtClean="0"/>
              <a:t>in </a:t>
            </a:r>
            <a:r>
              <a:rPr lang="en-US" b="1" dirty="0"/>
              <a:t>1960 Atlantic Christian College yearbook.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0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aywinstead.com/edw/edw1966j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82" y="2209800"/>
            <a:ext cx="6050642" cy="39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106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1966 Jo and E. 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2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aywinstead.com/edw/edw1966D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6826"/>
            <a:ext cx="4495801" cy="654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151567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Duke </a:t>
            </a:r>
            <a:r>
              <a:rPr lang="en-US" b="1"/>
              <a:t>University </a:t>
            </a:r>
            <a:r>
              <a:rPr lang="en-US" b="1" smtClean="0"/>
              <a:t>graduation</a:t>
            </a:r>
            <a:br>
              <a:rPr lang="en-US" b="1" smtClean="0"/>
            </a:br>
            <a:r>
              <a:rPr lang="en-US" b="1" smtClean="0"/>
              <a:t>with </a:t>
            </a:r>
            <a:r>
              <a:rPr lang="en-US" b="1" dirty="0"/>
              <a:t>doctoral </a:t>
            </a:r>
            <a:r>
              <a:rPr lang="en-US" b="1" dirty="0" smtClean="0"/>
              <a:t>degree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Professor of Education and Mathematics, Chair of Department of Mathematics,</a:t>
            </a:r>
            <a:br>
              <a:rPr lang="en-US" b="1" dirty="0"/>
            </a:br>
            <a:r>
              <a:rPr lang="en-US" b="1" dirty="0"/>
              <a:t>Atlantic Christian College, Wilson, 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6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59358" y="117148"/>
            <a:ext cx="54727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E. D. Winstead Celebrating His 98th Birthday in 2011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40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raywinstead.com/edw/edw2011-686x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10" y="489380"/>
            <a:ext cx="6424814" cy="63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5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ywinstead.com/edw/edw197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978960" cy="4438650"/>
          </a:xfrm>
          <a:prstGeom prst="rect">
            <a:avLst/>
          </a:prstGeom>
          <a:noFill/>
        </p:spPr>
      </p:pic>
      <p:pic>
        <p:nvPicPr>
          <p:cNvPr id="1028" name="Picture 4" descr="http://www.raywinstead.com/edw/edw197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57922"/>
            <a:ext cx="2912492" cy="25514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762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1970 with Jo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raywinstead.com/edw/edw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2995341" cy="44868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76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1975 with Jo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raywinstead.com/edw/edwmarch1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353425" cy="5924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D. Winstead March, 1986 with wife Jo and son Ray.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raywinstead.com/edw/edw1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4681960" cy="37052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68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1987 with Jo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raywinstead.com/edw/1988edwjoapril22Richlands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3505200" cy="5133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1988 with Jo in </a:t>
            </a:r>
            <a:r>
              <a:rPr lang="en-US" b="1" dirty="0" err="1" smtClean="0"/>
              <a:t>Richlands</a:t>
            </a:r>
            <a:r>
              <a:rPr lang="en-US" b="1" dirty="0" smtClean="0"/>
              <a:t>, North Carolina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E. D. Winstead and Jo, May 19, 1990 in California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45903"/>
            <a:ext cx="3810000" cy="60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7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raywinstead.com/edw/edw1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60383"/>
            <a:ext cx="3733800" cy="50213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22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1993 visiting in Penn Run, Pennsylvania (home of son Ray and his wife Dawn)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raywinstead.com/edw/edw1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5984815" cy="4248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1994 baptism of Grandson Jacob in Tyrone, Pennsylvania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(Son Ray, daughter Sue, Dawn with Jacob, son Gene, son Dee, wife Jo, E. D. Winstead)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raywinstead.com/edw/edw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572000" cy="558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March 31, 1995 "E. D. Winstead Day” Wilson, North Carolina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(Sponsored by Wilson Committee on Patriotism - commemoration of end of WWII)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raywinstead.com/edw/edwjo1997760x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239000" cy="5191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228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September 1997 with wife Jo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47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47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E. D. Winstead celebrating his 98th birthday with his children.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 descr="http://raywinstead.com/edw/edw2011children1035x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5287"/>
            <a:ext cx="8150225" cy="62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1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raywinstead.com/edw/1998edwjop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848600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152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1998 with wife Jo and grandchildren in Durham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raywinstead.com/edw/EDW70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67500" cy="4429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38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</a:p>
          <a:p>
            <a:pPr algn="ctr"/>
            <a:r>
              <a:rPr lang="en-US" dirty="0" smtClean="0"/>
              <a:t>2003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raywinstead.com/edw/edwclara2004-881x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91525" cy="5934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May 2004 with sister Clara at Pippin home - Family Reunion in Wakefield, NC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raywinstead.com/edw/edwsa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762000"/>
            <a:ext cx="4512525" cy="5343526"/>
          </a:xfrm>
          <a:prstGeom prst="rect">
            <a:avLst/>
          </a:prstGeom>
          <a:noFill/>
        </p:spPr>
      </p:pic>
      <p:pic>
        <p:nvPicPr>
          <p:cNvPr id="63492" name="Picture 4" descr="http://www.raywinstead.com/edw/edwsa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395" y="762000"/>
            <a:ext cx="4502605" cy="533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E. D. Winstead played a saxophone in high school, and both his grandsons now play the sax.</a:t>
            </a:r>
            <a:br>
              <a:rPr lang="en-US" b="1" dirty="0" smtClean="0"/>
            </a:br>
            <a:r>
              <a:rPr lang="en-US" b="1" dirty="0" smtClean="0"/>
              <a:t>Here are two photos of him playing the sax in late December 2006.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raywinstead.com/edw/EDWinsteadBarton5-20-07e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781550" cy="4057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May 20, 2007 attending graduation ceremony at Barton College (Atlantic Christian College)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raywinstead.com/edw/edw11-4-2007417x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3971925" cy="63055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600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D. Winstead November 4, 2007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raywinstead.com/edw/2007bowlingau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534150" cy="53911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August 14, 2007 Bowling</a:t>
            </a:r>
            <a:br>
              <a:rPr lang="en-US" b="1" dirty="0" smtClean="0"/>
            </a:br>
            <a:r>
              <a:rPr lang="en-US" b="1" dirty="0" smtClean="0"/>
              <a:t>E. D. Winstead bowls about once a week in a local bowling league.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. D. Winstead celebrating his 95th birthda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4864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D. Winstead Celebrating His 95th Birthday in 2008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raywinstead.com/edw/EDWfriends576x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486400" cy="5076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E. D. Winstead celebrating his 95th birthday with his friends</a:t>
            </a:r>
            <a:br>
              <a:rPr lang="en-US" b="1" dirty="0" smtClean="0"/>
            </a:br>
            <a:r>
              <a:rPr lang="en-US" b="1" dirty="0" smtClean="0"/>
              <a:t>Jeannette Ross and Henry </a:t>
            </a:r>
            <a:r>
              <a:rPr lang="en-US" b="1" dirty="0" err="1" smtClean="0"/>
              <a:t>Halbert</a:t>
            </a:r>
            <a:r>
              <a:rPr lang="en-US" b="1" dirty="0" smtClean="0"/>
              <a:t>.</a:t>
            </a:r>
          </a:p>
          <a:p>
            <a:pPr algn="ctr"/>
            <a:r>
              <a:rPr lang="en-US" b="1" dirty="0" smtClean="0"/>
              <a:t>2008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raywinstead.com/edw/SueEDWLA5-20-09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152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D. Winstead celebrating his daughter's retirement May 20, 2009 in Los Angeles, California.  Sue Winstead Gordon's retirement as Commanding Officer, Personnel Division, Los Angeles Police Department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E. D. Winstead at the World War II Memorial in Washington, D. C.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May 14, 2011 Trip sponsored by the Rotary Club.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Standing in front of the Corregidor, Philippines part of the memorial.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kumimoji="0" lang="en-US" sz="36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raywinstead.com/edw/edwatcorregidormemorial800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9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raywinstead.com/edw/edw20091451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4295775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D. Winstead Celebrating His 96th Birthday in 2009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raywinstead.com/edw/edw2010551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248275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D. Winstead Celebrating His 97th Birthday in 2010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raywinstead.com/edw/edw2010cake551x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248275" cy="4019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533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D. Winstead celebrating his 97th birthday with family in 2010.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raywinstead.com/edw/FrankNettie1906779x1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3409"/>
            <a:ext cx="4724400" cy="68045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37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Frank and Nettie Winstead, </a:t>
            </a:r>
            <a:br>
              <a:rPr lang="en-US" b="1" dirty="0" smtClean="0"/>
            </a:br>
            <a:r>
              <a:rPr lang="en-US" b="1" dirty="0" smtClean="0"/>
              <a:t>E. D. </a:t>
            </a:r>
            <a:r>
              <a:rPr lang="en-US" b="1" dirty="0" err="1" smtClean="0"/>
              <a:t>Winstead's</a:t>
            </a:r>
            <a:r>
              <a:rPr lang="en-US" b="1" dirty="0" smtClean="0"/>
              <a:t> parents, in 1906.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raywinstead.com/edw/edw1914andpar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"/>
            <a:ext cx="4314825" cy="62258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066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Baby E. D. Winstead in 1914 </a:t>
            </a:r>
          </a:p>
          <a:p>
            <a:r>
              <a:rPr lang="en-US" b="1" dirty="0" smtClean="0"/>
              <a:t>with parents </a:t>
            </a:r>
          </a:p>
          <a:p>
            <a:r>
              <a:rPr lang="en-US" b="1" dirty="0" smtClean="0"/>
              <a:t>Frank Jefferson Winstead and Nettie Strickland Winstead</a:t>
            </a:r>
            <a:br>
              <a:rPr lang="en-US" b="1" dirty="0" smtClean="0"/>
            </a:br>
            <a:r>
              <a:rPr lang="en-US" b="1" dirty="0" smtClean="0"/>
              <a:t>at Strickland's Crossroads </a:t>
            </a:r>
          </a:p>
          <a:p>
            <a:r>
              <a:rPr lang="en-US" b="1" dirty="0" smtClean="0"/>
              <a:t>in Nash County, North Carolina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raywinstead.com/edw/edwollinclara1926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4219575" cy="6334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D. Winstead in 1926 with older brother </a:t>
            </a:r>
            <a:r>
              <a:rPr lang="en-US" b="1" dirty="0" err="1" smtClean="0"/>
              <a:t>Ollin</a:t>
            </a:r>
            <a:r>
              <a:rPr lang="en-US" b="1" dirty="0" smtClean="0"/>
              <a:t> (Frank </a:t>
            </a:r>
            <a:r>
              <a:rPr lang="en-US" b="1" dirty="0" err="1" smtClean="0"/>
              <a:t>Ollin</a:t>
            </a:r>
            <a:r>
              <a:rPr lang="en-US" b="1" dirty="0" smtClean="0"/>
              <a:t> Winstead) and younger sister Clara Winstead.</a:t>
            </a:r>
            <a:br>
              <a:rPr lang="en-US" b="1" dirty="0" smtClean="0"/>
            </a:br>
            <a:r>
              <a:rPr lang="en-US" b="1" dirty="0" smtClean="0"/>
              <a:t>Strickland's Mill on Tar River near Strickland's Crossroads </a:t>
            </a:r>
          </a:p>
          <a:p>
            <a:r>
              <a:rPr lang="en-US" b="1" dirty="0" smtClean="0"/>
              <a:t>in Nash County, North Carolina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raywinstead.com/edw/fjwc1939atf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-219075"/>
            <a:ext cx="4257675" cy="7077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143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D. </a:t>
            </a:r>
            <a:r>
              <a:rPr lang="en-US" b="1" dirty="0" err="1" smtClean="0"/>
              <a:t>Winstead's</a:t>
            </a:r>
            <a:r>
              <a:rPr lang="en-US" b="1" dirty="0" smtClean="0"/>
              <a:t> father </a:t>
            </a:r>
          </a:p>
          <a:p>
            <a:r>
              <a:rPr lang="en-US" b="1" dirty="0" smtClean="0"/>
              <a:t>Frank Jefferson Winstead about 1939 at the farm in Wilson, North Carolina.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raywinstead.com/edw/fjwnsw1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457700" cy="45529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E. D. </a:t>
            </a:r>
            <a:r>
              <a:rPr lang="en-US" b="1" dirty="0" err="1" smtClean="0"/>
              <a:t>Winstead's</a:t>
            </a:r>
            <a:r>
              <a:rPr lang="en-US" b="1" dirty="0" smtClean="0"/>
              <a:t> parents Nettie Strickland Winstead</a:t>
            </a:r>
          </a:p>
          <a:p>
            <a:pPr algn="ctr"/>
            <a:r>
              <a:rPr lang="en-US" b="1" dirty="0" smtClean="0"/>
              <a:t>and Frank Jefferson Winstead in 1964 in Wilson, North Carolina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raywinstead.com/edw/JohnLugenessWinst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08612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295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E. D. </a:t>
            </a:r>
            <a:r>
              <a:rPr lang="en-US" b="1" dirty="0" err="1" smtClean="0"/>
              <a:t>Winstead's</a:t>
            </a:r>
            <a:r>
              <a:rPr lang="en-US" b="1" dirty="0" smtClean="0"/>
              <a:t> grandfather "Pa" John </a:t>
            </a:r>
            <a:r>
              <a:rPr lang="en-US" b="1" dirty="0" err="1" smtClean="0"/>
              <a:t>Lugeness</a:t>
            </a:r>
            <a:r>
              <a:rPr lang="en-US" b="1" dirty="0" smtClean="0"/>
              <a:t> Winstead</a:t>
            </a:r>
          </a:p>
          <a:p>
            <a:pPr algn="ctr"/>
            <a:r>
              <a:rPr lang="en-US" b="1" dirty="0" smtClean="0"/>
              <a:t>(1854 – 1938)</a:t>
            </a:r>
          </a:p>
          <a:p>
            <a:pPr algn="ctr"/>
            <a:r>
              <a:rPr lang="en-US" b="1" dirty="0" smtClean="0"/>
              <a:t> holding a birthday cake.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5027" y="488272"/>
            <a:ext cx="3505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E. D. Winstead at the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World War II Memorial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 Washington, D. C.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May 14, 2011 Trip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sponsored by the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Rotary Club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kumimoji="0" lang="en-US" sz="4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raywinstead.com/edw/edwatwarmemorial600x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7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4734" y="0"/>
            <a:ext cx="915346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E. D. Winstead with Senator Bob Dole at the World War II Memorial in Washington, D. C.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E. D. Winstead had just been introduced as a former WWII combat veteran and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prisoner of war to Senator Dole.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Bob Dole is a combat veteran seriously wounded in WWII.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kumimoji="0" lang="en-US" sz="36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. D. Winstead and Senator Bob Do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930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2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30689" y="26633"/>
            <a:ext cx="67938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E. D.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Winstead's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son Ed and E. D. Winstead with Senator Bob Dole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at the World War II Memorial in Washington, D. C.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May 14, 2011 Trip sponsored by the Rotary Club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kumimoji="0" lang="en-US" sz="36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d Winstead, E. D. Winstead, and Senator Bob Do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5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857</Words>
  <Application>Microsoft Office PowerPoint</Application>
  <PresentationFormat>On-screen Show (4:3)</PresentationFormat>
  <Paragraphs>102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Celebrating E. D. Winstead’s Life 1913 - 2013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rwinstea</dc:creator>
  <cp:lastModifiedBy>rwinstea</cp:lastModifiedBy>
  <cp:revision>94</cp:revision>
  <dcterms:created xsi:type="dcterms:W3CDTF">2012-07-21T00:30:49Z</dcterms:created>
  <dcterms:modified xsi:type="dcterms:W3CDTF">2013-03-26T15:15:13Z</dcterms:modified>
</cp:coreProperties>
</file>